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6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DM Sans Medium" pitchFamily="2" charset="0"/>
      <p:regular r:id="rId48"/>
      <p:bold r:id="rId49"/>
      <p:italic r:id="rId50"/>
      <p:boldItalic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63" autoAdjust="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contenidos@coderhouse.com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690ff74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d690ff74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d690ff745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d690ff745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d690ff745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d690ff745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d690ff745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d690ff745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1c0cc4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e1c0cc4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1c0cc4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1c0cc4e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d690ff74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d690ff745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d690ff745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d690ff745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e1c0cc4e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e1c0cc4e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1c0cc4e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e1c0cc4e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d690ff745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d690ff745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690ff74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690ff74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1c0cc4e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1c0cc4e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1c0cc4e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e1c0cc4e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690ff745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d690ff745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1c0cc4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e1c0cc4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e1c0cc4e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e1c0cc4e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e1c0cc4e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e1c0cc4e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d690ff745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d690ff745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1c0cc4e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e1c0cc4e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d690ff745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d690ff745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Momento de la clase </a:t>
            </a:r>
            <a:r>
              <a:rPr lang="en-GB" b="1" u="sng">
                <a:solidFill>
                  <a:schemeClr val="dk1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(Opcional</a:t>
            </a:r>
            <a:r>
              <a:rPr lang="en-GB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)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puede servir de repaso o luego de un desafío genérico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arenR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Consultar a los/as estudiantes si están teniendo dificultades para avanzar con alguna parte en el código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arenR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Preguntar a los/as estudiantes que hayan contestado afirmativamente si quieren compartir pantalla para guiarlo colaborativamente en la resolución del conflicto.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(Profesor/a a cargo, tutores/as, coordinador/a y </a:t>
            </a:r>
            <a:r>
              <a:rPr lang="en-GB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estudiantes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 leerá el código del/a compañero/a en busca del error que está ocasionando el defecto.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arenR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Solicitar a los/as estudiantes que propongan soluciones para arreglar el error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db511df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db511dfb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690ff74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690ff74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82cc4946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82cc4946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82cc4946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82cc4946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82cc4946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82cc4946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Colocar en </a:t>
            </a:r>
            <a:r>
              <a:rPr lang="en-GB" u="sng"/>
              <a:t>la clase previa a cada preentrega.</a:t>
            </a:r>
            <a:r>
              <a:rPr lang="en-GB"/>
              <a:t> Ajustar según número de preentrega (primera, segunda, tercera, etc.)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d690ff745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d690ff745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690ff745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690ff745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 sz="1400" b="1">
                <a:solidFill>
                  <a:schemeClr val="dk1"/>
                </a:solidFill>
              </a:rPr>
              <a:t>ACTIVIDAD “PARA PENSAR” (Optativa)</a:t>
            </a:r>
            <a:endParaRPr sz="14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 sz="1400" b="1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 sz="1400" b="1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 sz="14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lang="en-GB" sz="1400" b="1">
                <a:solidFill>
                  <a:schemeClr val="dk1"/>
                </a:solidFill>
              </a:rPr>
              <a:t> Aclarar que es optativo. </a:t>
            </a:r>
            <a:endParaRPr sz="14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d690ff74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d690ff74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contenidos@coderhouse.com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lang="en-GB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d690ff7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d690ff7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d690ff7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d690ff7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d690ff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d690ff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d690ff74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d690ff74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690ff74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d690ff74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690ff745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d690ff745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d690ff745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d690ff745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690ff745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d690ff745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d690ff74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d690ff74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690ff745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d690ff745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8" name="Google Shape;128;p3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docs.google.com/presentation/d/1IFEaKiHkyZGsrF6rFA-TFFnnRacaKWrus79unKWIOk0/edit#slide=id.gf48a4f4df5_0_0" TargetMode="External"/><Relationship Id="rId4" Type="http://schemas.openxmlformats.org/officeDocument/2006/relationships/hyperlink" Target="https://docs.google.com/presentation/d/1ywO8sH-Tm2JmUYkZUhN56OEItFGJG-dBcwwfpjORf1w/edit#slide=id.g116c40aca8a_0_38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teloexplicocongatitos.com/_next/image?url=https%3A%2F%2Fdoomvault.nyc3.digitaloceanspaces.com%2Ftlecg%2Fbig%2Fprog08.jpg&amp;w=1200&amp;q=75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teloexplicocongatitos.com/_next/image?url=https%3A%2F%2Fdoomvault.nyc3.digitaloceanspaces.com%2Ftlecg%2Fbig%2Fprog07.jpg&amp;w=1200&amp;q=7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5.jpg&amp;w=1200&amp;q=75" TargetMode="External"/><Relationship Id="rId10" Type="http://schemas.openxmlformats.org/officeDocument/2006/relationships/hyperlink" Target="https://developer.mozilla.org/es/docs/Web/JavaScript/Referencia/Sentencias/while" TargetMode="External"/><Relationship Id="rId4" Type="http://schemas.openxmlformats.org/officeDocument/2006/relationships/hyperlink" Target="https://drive.google.com/file/d/11Qd_2a9YfHq7Yt4IGLXwWRs6OFpSu-6o/view" TargetMode="External"/><Relationship Id="rId9" Type="http://schemas.openxmlformats.org/officeDocument/2006/relationships/hyperlink" Target="https://developer.mozilla.org/es/docs/Web/JavaScript/Referencia/Sentencias/fo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0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50"/>
          <p:cNvSpPr txBox="1"/>
          <p:nvPr/>
        </p:nvSpPr>
        <p:spPr>
          <a:xfrm>
            <a:off x="3655975" y="2541075"/>
            <a:ext cx="234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50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práctico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59"/>
          <p:cNvSpPr txBox="1"/>
          <p:nvPr/>
        </p:nvSpPr>
        <p:spPr>
          <a:xfrm>
            <a:off x="501450" y="1480213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siguiente ejemplo utilizamos un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contar de 0 a 9.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900" y="533088"/>
            <a:ext cx="1823550" cy="9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9"/>
          <p:cNvSpPr txBox="1"/>
          <p:nvPr/>
        </p:nvSpPr>
        <p:spPr>
          <a:xfrm>
            <a:off x="2366558" y="1994400"/>
            <a:ext cx="3976200" cy="115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59"/>
          <p:cNvSpPr txBox="1"/>
          <p:nvPr/>
        </p:nvSpPr>
        <p:spPr>
          <a:xfrm>
            <a:off x="2319750" y="3555075"/>
            <a:ext cx="4069800" cy="115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59"/>
          <p:cNvSpPr txBox="1"/>
          <p:nvPr/>
        </p:nvSpPr>
        <p:spPr>
          <a:xfrm>
            <a:off x="501450" y="3149088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usamos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contar de 1 a 10. 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práctico FOR (1): Tablas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60"/>
          <p:cNvSpPr txBox="1"/>
          <p:nvPr/>
        </p:nvSpPr>
        <p:spPr>
          <a:xfrm>
            <a:off x="501450" y="1480213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 para calcular la tabla de multiplicar de un número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60"/>
          <p:cNvSpPr txBox="1"/>
          <p:nvPr/>
        </p:nvSpPr>
        <p:spPr>
          <a:xfrm>
            <a:off x="577650" y="1994425"/>
            <a:ext cx="79887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Solicitamos un valor al usuario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ingresarNumero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Numero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En cada repetición, calculamos el número ingresado x el número de repetición (i)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ingresarNumero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(ingresarNumero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práctico FOR (2): Turnos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61"/>
          <p:cNvSpPr txBox="1"/>
          <p:nvPr/>
        </p:nvSpPr>
        <p:spPr>
          <a:xfrm>
            <a:off x="501450" y="1480213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 para dar turno del 1 al 20 a los nombres ingresados. 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61"/>
          <p:cNvSpPr txBox="1"/>
          <p:nvPr/>
        </p:nvSpPr>
        <p:spPr>
          <a:xfrm>
            <a:off x="501450" y="2193475"/>
            <a:ext cx="8141100" cy="236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En cada repetición solicitamos un nombre.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ingresarNombre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Informamos el turno asignado usando el número de repetición (i).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Turno  N°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Nombre: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2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62"/>
          <p:cNvSpPr txBox="1"/>
          <p:nvPr/>
        </p:nvSpPr>
        <p:spPr>
          <a:xfrm>
            <a:off x="501450" y="1480213"/>
            <a:ext cx="81411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veces, cuando escribimos una estructura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necesitamos que bajo cierta condición el ciclo se interrumpa. Para eso se utiliza la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sentencia break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escribir esa línea dentro de un ciclo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el mismo se interrumpirá como si hubiera finalizado.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62"/>
          <p:cNvSpPr txBox="1"/>
          <p:nvPr/>
        </p:nvSpPr>
        <p:spPr>
          <a:xfrm>
            <a:off x="1503525" y="2441225"/>
            <a:ext cx="6366600" cy="219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3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Continue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63"/>
          <p:cNvSpPr txBox="1"/>
          <p:nvPr/>
        </p:nvSpPr>
        <p:spPr>
          <a:xfrm>
            <a:off x="501450" y="1480213"/>
            <a:ext cx="81411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veces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escribimos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bajo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saltee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repetición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siga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la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próxima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Para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eso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GB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</a:t>
            </a:r>
            <a:r>
              <a:rPr lang="en-GB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GB" sz="135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</a:t>
            </a:r>
            <a:r>
              <a:rPr lang="en-GB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continue.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63"/>
          <p:cNvSpPr txBox="1"/>
          <p:nvPr/>
        </p:nvSpPr>
        <p:spPr>
          <a:xfrm>
            <a:off x="783700" y="2111713"/>
            <a:ext cx="7520400" cy="22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6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6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66"/>
          <p:cNvSpPr txBox="1"/>
          <p:nvPr/>
        </p:nvSpPr>
        <p:spPr>
          <a:xfrm>
            <a:off x="501450" y="1344613"/>
            <a:ext cx="81411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crear bucles que se ejecutan cero o más veces, dependiendo de la condición indicada.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funcionamiento del bucle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resume en: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 se cumpla la condición indicada, repite las instrucciones incluidas dentro del bucle.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usamos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35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asumimos que en algún momento la repetición va a finalizar; si la comparación no se realiza adecuadamente podemos generar el llamado “bucle infinito”: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66"/>
          <p:cNvSpPr txBox="1"/>
          <p:nvPr/>
        </p:nvSpPr>
        <p:spPr>
          <a:xfrm>
            <a:off x="1466650" y="3306625"/>
            <a:ext cx="5560800" cy="134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2" name="Google Shape;282;p6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70300" y="347285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7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 de WHILE: ESC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67"/>
          <p:cNvSpPr txBox="1"/>
          <p:nvPr/>
        </p:nvSpPr>
        <p:spPr>
          <a:xfrm>
            <a:off x="501450" y="1344613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 que solicita una entrada al usuario hasta que ingresa “ESC”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67"/>
          <p:cNvSpPr txBox="1"/>
          <p:nvPr/>
        </p:nvSpPr>
        <p:spPr>
          <a:xfrm>
            <a:off x="541800" y="2070900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DO… WHILE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1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Ciclos / Iteraciones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5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03.</a:t>
            </a: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9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DO… WHILE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69"/>
          <p:cNvSpPr txBox="1"/>
          <p:nvPr/>
        </p:nvSpPr>
        <p:spPr>
          <a:xfrm>
            <a:off x="501450" y="1344613"/>
            <a:ext cx="81411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do...while</a:t>
            </a:r>
            <a:r>
              <a:rPr lang="en-GB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crear bucles que se ejecutan una o más veces, dependiendo de la condición indicada.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diferencia de while,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garantiza que el bloque de código se interpreta al menos una vez, porque la condición se evalúa al final.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" name="Google Shape;301;p69"/>
          <p:cNvSpPr txBox="1"/>
          <p:nvPr/>
        </p:nvSpPr>
        <p:spPr>
          <a:xfrm>
            <a:off x="1494750" y="2726700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una vez!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0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 DO… WHILE: N°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70"/>
          <p:cNvSpPr txBox="1"/>
          <p:nvPr/>
        </p:nvSpPr>
        <p:spPr>
          <a:xfrm>
            <a:off x="501450" y="1344619"/>
            <a:ext cx="81411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 que solicita una entrada y se detiene cuando </a:t>
            </a:r>
            <a:r>
              <a:rPr lang="en-GB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 número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70"/>
          <p:cNvSpPr txBox="1"/>
          <p:nvPr/>
        </p:nvSpPr>
        <p:spPr>
          <a:xfrm>
            <a:off x="687350" y="1958125"/>
            <a:ext cx="8060400" cy="26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numero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do...while mientras el usuario ingresa un n°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numero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Número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(numero);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el parseo no resulta un número se interrumpe el bucle. 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(numero));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1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2"/>
          <p:cNvSpPr txBox="1"/>
          <p:nvPr/>
        </p:nvSpPr>
        <p:spPr>
          <a:xfrm>
            <a:off x="473350" y="619525"/>
            <a:ext cx="8141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72"/>
          <p:cNvSpPr txBox="1"/>
          <p:nvPr/>
        </p:nvSpPr>
        <p:spPr>
          <a:xfrm>
            <a:off x="501450" y="1741213"/>
            <a:ext cx="81411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está especialmente diseñada para manejar de forma sencilla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condiciones sobre la misma variable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(técnicamente se podría resolver con un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pero el uso de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más ordenado).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 definición formal puede parecer confusa, pero veamos un ejemplo para entender su simpleza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3"/>
          <p:cNvSpPr txBox="1"/>
          <p:nvPr/>
        </p:nvSpPr>
        <p:spPr>
          <a:xfrm>
            <a:off x="3649500" y="59671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73"/>
          <p:cNvSpPr txBox="1"/>
          <p:nvPr/>
        </p:nvSpPr>
        <p:spPr>
          <a:xfrm>
            <a:off x="3649500" y="1620663"/>
            <a:ext cx="4987200" cy="3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condición se evalúa y, si se cumple, se ejecuta lo que esté indicado dentro de cada </a:t>
            </a:r>
            <a:r>
              <a:rPr lang="en-GB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Normalmente, después de las instrucciones de cada case se incluye la sentencia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terminar la ejecución del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switch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aunque no es obligatorio.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sucede si ningún valor de la variable del switch coincide con los valores definidos en los</a:t>
            </a:r>
            <a:r>
              <a:rPr lang="en-GB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case</a:t>
            </a:r>
            <a:r>
              <a:rPr lang="en-GB" sz="135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sz="135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se utiliza el valor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default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indicar las instrucciones que se ejecutan cuando ninguna condición anterior se cumplió.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73"/>
          <p:cNvSpPr txBox="1"/>
          <p:nvPr/>
        </p:nvSpPr>
        <p:spPr>
          <a:xfrm>
            <a:off x="558300" y="657152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4"/>
          <p:cNvSpPr txBox="1"/>
          <p:nvPr/>
        </p:nvSpPr>
        <p:spPr>
          <a:xfrm>
            <a:off x="5267600" y="219750"/>
            <a:ext cx="3567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WHILE y SWITCH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74"/>
          <p:cNvSpPr txBox="1"/>
          <p:nvPr/>
        </p:nvSpPr>
        <p:spPr>
          <a:xfrm>
            <a:off x="3649500" y="16206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74"/>
          <p:cNvSpPr txBox="1"/>
          <p:nvPr/>
        </p:nvSpPr>
        <p:spPr>
          <a:xfrm>
            <a:off x="220200" y="219750"/>
            <a:ext cx="4849200" cy="47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3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3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3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3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3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3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3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3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3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¿QUIÉN SOS?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3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3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3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74"/>
          <p:cNvSpPr txBox="1"/>
          <p:nvPr/>
        </p:nvSpPr>
        <p:spPr>
          <a:xfrm>
            <a:off x="5463900" y="2541825"/>
            <a:ext cx="31728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 que hace la operación según la entrada, pero ignora la ejecución de bloque si la entrada es en “ESC”.</a:t>
            </a:r>
            <a:endParaRPr sz="135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5"/>
          <p:cNvSpPr txBox="1"/>
          <p:nvPr/>
        </p:nvSpPr>
        <p:spPr>
          <a:xfrm>
            <a:off x="1461300" y="10124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¡Lo más importante!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5"/>
          <p:cNvSpPr txBox="1"/>
          <p:nvPr/>
        </p:nvSpPr>
        <p:spPr>
          <a:xfrm>
            <a:off x="731250" y="1772350"/>
            <a:ext cx="76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5"/>
          <p:cNvSpPr txBox="1"/>
          <p:nvPr/>
        </p:nvSpPr>
        <p:spPr>
          <a:xfrm>
            <a:off x="271350" y="2094600"/>
            <a:ext cx="86013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los temas que vimos (y los que vamos a ver), se pueden (y deben) combinar entre sí. 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forma que dentro de una función, pueda existir un haya un </a:t>
            </a:r>
            <a:r>
              <a:rPr lang="en-GB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condicional,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lang="en-GB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dentro, y dentro de ese for, un </a:t>
            </a:r>
            <a:r>
              <a:rPr lang="en-GB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...así la combinación es infinita.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¡Ahí es cuando la programación JavaScript empieza a volverse interesante!</a:t>
            </a:r>
            <a:endParaRPr sz="15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76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sz="2500" b="1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8" name="Google Shape;348;p7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49" name="Google Shape;349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0" name="Google Shape;350;p7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7"/>
          <p:cNvSpPr txBox="1"/>
          <p:nvPr/>
        </p:nvSpPr>
        <p:spPr>
          <a:xfrm>
            <a:off x="14315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#FindTheBug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77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Encuentra el error</a:t>
            </a:r>
            <a:endParaRPr sz="2500" b="1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77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n-GB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77"/>
          <p:cNvSpPr txBox="1"/>
          <p:nvPr/>
        </p:nvSpPr>
        <p:spPr>
          <a:xfrm>
            <a:off x="473350" y="2245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Analizaremos el código para asegurarnos que corre bien. </a:t>
            </a:r>
            <a:b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encontramos errores, ¡los solucionaremos!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9" name="Google Shape;359;p7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60" name="Google Shape;360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1" name="Google Shape;361;p77" title="ícono de find the bu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580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78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67" name="Google Shape;367;p7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8" name="Google Shape;368;p7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78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#CoderAlert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78"/>
          <p:cNvSpPr txBox="1"/>
          <p:nvPr/>
        </p:nvSpPr>
        <p:spPr>
          <a:xfrm>
            <a:off x="475500" y="27677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Encontrarás en la </a:t>
            </a:r>
            <a:r>
              <a:rPr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Guía de Actividades</a:t>
            </a:r>
            <a:r>
              <a:rPr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curso un ejercicio para aplicar todo lo aprendido hoy sobre</a:t>
            </a:r>
            <a:r>
              <a:rPr lang="en-GB" sz="2000">
                <a:solidFill>
                  <a:schemeClr val="lt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ciclos e iteraciones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 tu Proyecto. ¡Será fundamental al momento de realizar tu primera pre entrega en clase Nº</a:t>
            </a:r>
            <a:r>
              <a:rPr lang="en-GB" sz="2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2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52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2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52"/>
          <p:cNvSpPr/>
          <p:nvPr/>
        </p:nvSpPr>
        <p:spPr>
          <a:xfrm>
            <a:off x="612125" y="1215950"/>
            <a:ext cx="1503000" cy="666600"/>
          </a:xfrm>
          <a:prstGeom prst="rect">
            <a:avLst/>
          </a:prstGeom>
          <a:solidFill>
            <a:srgbClr val="27282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Ciclos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52"/>
          <p:cNvSpPr/>
          <p:nvPr/>
        </p:nvSpPr>
        <p:spPr>
          <a:xfrm>
            <a:off x="3110250" y="1396919"/>
            <a:ext cx="1774500" cy="31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Bucles en JavaScript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4" name="Google Shape;174;p52"/>
          <p:cNvCxnSpPr>
            <a:stCxn id="172" idx="3"/>
          </p:cNvCxnSpPr>
          <p:nvPr/>
        </p:nvCxnSpPr>
        <p:spPr>
          <a:xfrm>
            <a:off x="2115125" y="1549250"/>
            <a:ext cx="995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5" name="Google Shape;175;p52"/>
          <p:cNvSpPr/>
          <p:nvPr/>
        </p:nvSpPr>
        <p:spPr>
          <a:xfrm>
            <a:off x="4925454" y="2151258"/>
            <a:ext cx="995100" cy="27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52"/>
          <p:cNvSpPr/>
          <p:nvPr/>
        </p:nvSpPr>
        <p:spPr>
          <a:xfrm>
            <a:off x="4925454" y="2527239"/>
            <a:ext cx="995100" cy="27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52"/>
          <p:cNvSpPr/>
          <p:nvPr/>
        </p:nvSpPr>
        <p:spPr>
          <a:xfrm>
            <a:off x="4925454" y="2881746"/>
            <a:ext cx="995100" cy="27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Do… While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8" name="Google Shape;178;p52"/>
          <p:cNvCxnSpPr>
            <a:stCxn id="173" idx="2"/>
            <a:endCxn id="175" idx="1"/>
          </p:cNvCxnSpPr>
          <p:nvPr/>
        </p:nvCxnSpPr>
        <p:spPr>
          <a:xfrm rot="-5400000" flipH="1">
            <a:off x="4171950" y="1533269"/>
            <a:ext cx="579000" cy="92790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" name="Google Shape;179;p52"/>
          <p:cNvCxnSpPr>
            <a:stCxn id="173" idx="2"/>
            <a:endCxn id="177" idx="1"/>
          </p:cNvCxnSpPr>
          <p:nvPr/>
        </p:nvCxnSpPr>
        <p:spPr>
          <a:xfrm rot="-5400000" flipH="1">
            <a:off x="3806700" y="1898519"/>
            <a:ext cx="1309500" cy="92790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0" name="Google Shape;180;p52"/>
          <p:cNvCxnSpPr>
            <a:stCxn id="173" idx="2"/>
            <a:endCxn id="176" idx="1"/>
          </p:cNvCxnSpPr>
          <p:nvPr/>
        </p:nvCxnSpPr>
        <p:spPr>
          <a:xfrm rot="-5400000" flipH="1">
            <a:off x="3983850" y="1721369"/>
            <a:ext cx="955200" cy="927900"/>
          </a:xfrm>
          <a:prstGeom prst="bentConnector2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1" name="Google Shape;181;p52"/>
          <p:cNvSpPr/>
          <p:nvPr/>
        </p:nvSpPr>
        <p:spPr>
          <a:xfrm>
            <a:off x="6712931" y="2195333"/>
            <a:ext cx="1774500" cy="2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Sentencia continue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2" name="Google Shape;182;p52"/>
          <p:cNvCxnSpPr/>
          <p:nvPr/>
        </p:nvCxnSpPr>
        <p:spPr>
          <a:xfrm>
            <a:off x="5920666" y="2317236"/>
            <a:ext cx="792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3" name="Google Shape;183;p52"/>
          <p:cNvSpPr/>
          <p:nvPr/>
        </p:nvSpPr>
        <p:spPr>
          <a:xfrm>
            <a:off x="6712930" y="1848361"/>
            <a:ext cx="1774500" cy="2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4" name="Google Shape;184;p52"/>
          <p:cNvCxnSpPr>
            <a:endCxn id="183" idx="1"/>
          </p:cNvCxnSpPr>
          <p:nvPr/>
        </p:nvCxnSpPr>
        <p:spPr>
          <a:xfrm rot="10800000" flipH="1">
            <a:off x="5920630" y="1972711"/>
            <a:ext cx="792300" cy="34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5" name="Google Shape;185;p52"/>
          <p:cNvCxnSpPr/>
          <p:nvPr/>
        </p:nvCxnSpPr>
        <p:spPr>
          <a:xfrm flipH="1">
            <a:off x="3110225" y="3319575"/>
            <a:ext cx="5425800" cy="3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6" name="Google Shape;186;p52"/>
          <p:cNvSpPr/>
          <p:nvPr/>
        </p:nvSpPr>
        <p:spPr>
          <a:xfrm>
            <a:off x="5071634" y="3554038"/>
            <a:ext cx="1503000" cy="666600"/>
          </a:xfrm>
          <a:prstGeom prst="rect">
            <a:avLst/>
          </a:prstGeom>
          <a:solidFill>
            <a:srgbClr val="27282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Estructura Switch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9"/>
          <p:cNvSpPr txBox="1"/>
          <p:nvPr/>
        </p:nvSpPr>
        <p:spPr>
          <a:xfrm>
            <a:off x="540125" y="926475"/>
            <a:ext cx="700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algoritmo utilizando un ciclo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6" name="Google Shape;3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9"/>
          <p:cNvSpPr txBox="1"/>
          <p:nvPr/>
        </p:nvSpPr>
        <p:spPr>
          <a:xfrm>
            <a:off x="457725" y="2175850"/>
            <a:ext cx="7871100" cy="27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latin typeface="DM Sans"/>
                <a:ea typeface="DM Sans"/>
                <a:cs typeface="DM Sans"/>
                <a:sym typeface="DM Sans"/>
              </a:rPr>
              <a:t>Consigna.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250"/>
              <a:buFont typeface="Helvetica Neue"/>
              <a:buChar char="✓"/>
            </a:pPr>
            <a:r>
              <a:rPr lang="en-GB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Tomando como base los ejemplos de la estructura for y while, crear un algoritmo que repita un bloque de instrucciones. En cada repetición es necesario efectuar una operación o comparación para obtener una salida por alerta o consola.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HTML y Archivo JS, referenciado en el HTML por etiqueta &lt;script src="js/miarchivo.js"&gt;&lt;/script&gt;, que incluya la definición de un algoritmo en JavaScript que emplee bucles e instrucciones condicionales.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Podrás encontrar un ejemplo en la carpeta de clase.</a:t>
            </a:r>
            <a:endParaRPr sz="11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79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79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1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80" name="Google Shape;380;p79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381" name="Google Shape;381;p79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2" name="Google Shape;382;p79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0"/>
          <p:cNvSpPr txBox="1"/>
          <p:nvPr/>
        </p:nvSpPr>
        <p:spPr>
          <a:xfrm>
            <a:off x="528825" y="868475"/>
            <a:ext cx="700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algoritmo utilizando un ciclo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8" name="Google Shape;3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0"/>
          <p:cNvSpPr txBox="1"/>
          <p:nvPr/>
        </p:nvSpPr>
        <p:spPr>
          <a:xfrm>
            <a:off x="467700" y="2108025"/>
            <a:ext cx="8208600" cy="2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Usamos la instrucción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repetir un número fijo de veces. Mientras que usamos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while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queremos repetir algo hasta que se deje de cumplir una condición.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Pedir número mediante prompt y sumarle otro número en cada repetición,realizando una salida por cada resultado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Pedir un texto mediante prompt, concatenar un valor en cada repetición, realizando una salida por cada resultado, hasta que se ingresa “ESC”.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Pedir un número por prompt, repetir la salida del mensaje “Hola” la cantidad de veces </a:t>
            </a:r>
            <a:endParaRPr sz="11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80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80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1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92" name="Google Shape;392;p80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393" name="Google Shape;393;p8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4" name="Google Shape;394;p80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81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400" name="Google Shape;400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1" name="Google Shape;401;p8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81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Primera pre-entrega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475500" y="2944675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la clase que viene se presentará la consinga de la primera parte del Proyecto final,  que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nuclea temas vistos entre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las clases 1 y 4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tendrás 7 días para subirla en la plataforma.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8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14" name="Google Shape;414;p8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5" name="Google Shape;415;p83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8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83"/>
          <p:cNvSpPr txBox="1"/>
          <p:nvPr/>
        </p:nvSpPr>
        <p:spPr>
          <a:xfrm>
            <a:off x="473350" y="1514550"/>
            <a:ext cx="71694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clase?</a:t>
            </a:r>
            <a:endParaRPr sz="24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</a:t>
            </a:r>
            <a:endParaRPr sz="2400" u="sng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el enlace a un breve quiz de tarea.</a:t>
            </a:r>
            <a:endParaRPr sz="24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100"/>
              <a:buFont typeface="DM Sans"/>
              <a:buChar char="-"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Acceder a la carpeta “Quizzes” de la camada 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100"/>
              <a:buFont typeface="DM Sans"/>
              <a:buChar char="-"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Ingresar al formulario de la clase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100"/>
              <a:buFont typeface="DM Sans"/>
              <a:buChar char="-"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 Pulsar el botón “Invitar” 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100"/>
              <a:buFont typeface="DM Sans"/>
              <a:buChar char="-"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Copiar el enlace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100"/>
              <a:buFont typeface="DM Sans"/>
              <a:buChar char="-"/>
            </a:pPr>
            <a:r>
              <a:rPr lang="en-GB" sz="1100">
                <a:solidFill>
                  <a:srgbClr val="EEFF41"/>
                </a:solidFill>
                <a:latin typeface="DM Sans"/>
                <a:ea typeface="DM Sans"/>
                <a:cs typeface="DM Sans"/>
                <a:sym typeface="DM Sans"/>
              </a:rPr>
              <a:t>Compartir el enlace a los alumnos a través del chat</a:t>
            </a:r>
            <a:endParaRPr sz="1100">
              <a:solidFill>
                <a:srgbClr val="EEFF4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4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3" name="Google Shape;423;p84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424" name="Google Shape;424;p8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25" name="Google Shape;425;p84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84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i="1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84"/>
          <p:cNvSpPr txBox="1"/>
          <p:nvPr/>
        </p:nvSpPr>
        <p:spPr>
          <a:xfrm>
            <a:off x="457350" y="1725800"/>
            <a:ext cx="80697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Bucles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 17 a 19).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gatitos. Bucle FOR.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gatitos. Bucle WHILE.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Funciones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 20).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gatitos. Parte 1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gatitos. Parte 2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lang="en-GB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Documentación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b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FOR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999999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WHILE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35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n-GB" sz="4000" b="1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85"/>
          <p:cNvSpPr txBox="1"/>
          <p:nvPr/>
        </p:nvSpPr>
        <p:spPr>
          <a:xfrm>
            <a:off x="2109143" y="2502363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Ciclos for, while, do while.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switch.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lang="en-GB" sz="4000" b="1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8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3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53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53"/>
          <p:cNvSpPr txBox="1"/>
          <p:nvPr/>
        </p:nvSpPr>
        <p:spPr>
          <a:xfrm>
            <a:off x="465275" y="1561175"/>
            <a:ext cx="3834600" cy="3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Condicionales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en programación hablamos de condicionales, hablamos de una estructura sintáctica que sirve para tomar una decisión a partir de una condición.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Estructura IF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más utilizada en la mayoría de los lenguajes. Si la condición se cumple (es decir, si su valor es true) se ejecutan todas las instrucciones que se encuentran dentro de {...}. Si la condición no se cumple (es decir, si su valor es false) no se ejecuta ninguna instrucción contenida en {...} y el programa continúa ejecutando el resto de instrucciones del script.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53"/>
          <p:cNvSpPr txBox="1"/>
          <p:nvPr/>
        </p:nvSpPr>
        <p:spPr>
          <a:xfrm>
            <a:off x="4519500" y="1561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IF… ELSE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ocasiones, las decisiones que se deben realizar no son del tipo "si se cumple la condición, hazlo; si no se cumple, no hagas nada". Normalmente las condiciones suelen ser del tipo "si se cumple esta condición, hazlo; si no se cumple, haz esto otro".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4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Ciclos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Ciclos en Javascript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55"/>
          <p:cNvSpPr txBox="1"/>
          <p:nvPr/>
        </p:nvSpPr>
        <p:spPr>
          <a:xfrm>
            <a:off x="473350" y="1908175"/>
            <a:ext cx="79794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ciclos, también conocidos como bucles o iteraciones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un medio rápido y sencillo para hacer algo repetidamente.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tenemos que hacer alguna operación más de una vez en el programa, de forma consecutiva, usaremos las estructuras de bucles de JavaScript:  </a:t>
            </a:r>
            <a:r>
              <a:rPr lang="en-GB" sz="135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35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350" b="1">
                <a:solidFill>
                  <a:srgbClr val="FF79C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GB" sz="1350" b="1">
                <a:solidFill>
                  <a:srgbClr val="8215B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do...while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bucles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56"/>
          <p:cNvSpPr txBox="1"/>
          <p:nvPr/>
        </p:nvSpPr>
        <p:spPr>
          <a:xfrm>
            <a:off x="473350" y="1908175"/>
            <a:ext cx="81411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CICLOS POR CONTEO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Repiten un bloque de código un número de veces específica. Estructura</a:t>
            </a:r>
            <a:r>
              <a:rPr lang="en-GB" sz="1350">
                <a:solidFill>
                  <a:srgbClr val="83AEFB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b="1">
                <a:solidFill>
                  <a:srgbClr val="83AEFB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for</a:t>
            </a:r>
            <a:r>
              <a:rPr lang="en-GB" sz="1350">
                <a:solidFill>
                  <a:srgbClr val="8215BC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rgbClr val="8215BC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rgbClr val="8215BC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CICLOS CONDICIONALES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Repiten un bloque de código mientras la condición evaluada es verdadera. Estructuras </a:t>
            </a:r>
            <a:r>
              <a:rPr lang="en-GB" sz="1350" b="1">
                <a:solidFill>
                  <a:srgbClr val="83AEFB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while</a:t>
            </a:r>
            <a:r>
              <a:rPr lang="en-GB" sz="1350" b="1">
                <a:solidFill>
                  <a:srgbClr val="8215BC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-GB" sz="1350">
                <a:solidFill>
                  <a:srgbClr val="8215BC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 b="1">
                <a:solidFill>
                  <a:srgbClr val="83AEFB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do...while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900" y="533088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FOR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58"/>
          <p:cNvSpPr txBox="1"/>
          <p:nvPr/>
        </p:nvSpPr>
        <p:spPr>
          <a:xfrm>
            <a:off x="501450" y="1573525"/>
            <a:ext cx="81411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El "</a:t>
            </a:r>
            <a:r>
              <a:rPr lang="en-GB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" es la zona en la que se establecen los valores iniciales de las variables que controlan el ciclo.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El "</a:t>
            </a:r>
            <a:r>
              <a:rPr lang="en-GB" sz="1350" b="1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hasta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" es el único elemento que decide si se repite o se detiene el ciclo.</a:t>
            </a:r>
            <a:b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</a:b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"</a:t>
            </a:r>
            <a:r>
              <a:rPr lang="en-GB" sz="1350" b="1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actualización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" es el nuevo valor que se asigna después de cada repetición a las variables que controlan la repetición.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4" name="Google Shape;2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900" y="533088"/>
            <a:ext cx="1823550" cy="9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8"/>
          <p:cNvSpPr txBox="1"/>
          <p:nvPr/>
        </p:nvSpPr>
        <p:spPr>
          <a:xfrm>
            <a:off x="1304650" y="3050376"/>
            <a:ext cx="6478500" cy="12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(desde;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actualización)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i="1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escriba acá se ejecutará mientras dure el ciclo</a:t>
            </a:r>
            <a:endParaRPr i="1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3014</Words>
  <Application>Microsoft Office PowerPoint</Application>
  <PresentationFormat>Presentación en pantalla (16:9)</PresentationFormat>
  <Paragraphs>314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39</vt:i4>
      </vt:variant>
    </vt:vector>
  </HeadingPairs>
  <TitlesOfParts>
    <vt:vector size="48" baseType="lpstr">
      <vt:lpstr>Helvetica Neue Light</vt:lpstr>
      <vt:lpstr>Courier New</vt:lpstr>
      <vt:lpstr>DM Sans</vt:lpstr>
      <vt:lpstr>Helvetica Neue</vt:lpstr>
      <vt:lpstr>Arial</vt:lpstr>
      <vt:lpstr>DM Sans Medium</vt:lpstr>
      <vt:lpstr>Simple Light</vt:lpstr>
      <vt:lpstr>Simple Light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JARA ESPINOZA RODRIGO</cp:lastModifiedBy>
  <cp:revision>2</cp:revision>
  <dcterms:modified xsi:type="dcterms:W3CDTF">2024-12-01T14:26:24Z</dcterms:modified>
</cp:coreProperties>
</file>